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4" r:id="rId7"/>
    <p:sldId id="256" r:id="rId8"/>
    <p:sldId id="265" r:id="rId9"/>
    <p:sldId id="272" r:id="rId10"/>
    <p:sldId id="274" r:id="rId11"/>
    <p:sldId id="275" r:id="rId12"/>
    <p:sldId id="276" r:id="rId13"/>
    <p:sldId id="266" r:id="rId14"/>
    <p:sldId id="270" r:id="rId15"/>
    <p:sldId id="267" r:id="rId16"/>
    <p:sldId id="277" r:id="rId17"/>
    <p:sldId id="271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3B38D-7935-4122-99B1-389C898A185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1FA4B80-CAD0-41E3-BDD9-A4585D463147}">
      <dgm:prSet phldrT="[Text]" custT="1"/>
      <dgm:spPr>
        <a:ln>
          <a:solidFill>
            <a:schemeClr val="tx1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lv-LV" sz="4000" b="1" dirty="0"/>
            <a:t>Terms</a:t>
          </a:r>
        </a:p>
        <a:p>
          <a:pPr algn="ctr"/>
          <a:r>
            <a:rPr lang="lv-LV" sz="3300" dirty="0"/>
            <a:t>(</a:t>
          </a:r>
          <a:r>
            <a:rPr lang="en-US" sz="3300" b="0" i="0" dirty="0">
              <a:solidFill>
                <a:srgbClr val="333333"/>
              </a:solidFill>
              <a:effectLst/>
              <a:latin typeface="ProximaNova"/>
            </a:rPr>
            <a:t>in accordance with the way of understanding the </a:t>
          </a:r>
          <a:r>
            <a:rPr lang="en-US" sz="3300" b="0" i="0" dirty="0" err="1">
              <a:solidFill>
                <a:srgbClr val="333333"/>
              </a:solidFill>
              <a:effectLst/>
              <a:latin typeface="ProximaNova"/>
            </a:rPr>
            <a:t>concep</a:t>
          </a:r>
          <a:r>
            <a:rPr lang="lv-LV" sz="3300" b="0" i="0" dirty="0">
              <a:solidFill>
                <a:srgbClr val="333333"/>
              </a:solidFill>
              <a:effectLst/>
              <a:latin typeface="ProximaNova"/>
            </a:rPr>
            <a:t>t</a:t>
          </a:r>
          <a:r>
            <a:rPr lang="lv-LV" sz="3300" dirty="0"/>
            <a:t>)</a:t>
          </a:r>
          <a:endParaRPr lang="en-US" sz="3300" dirty="0"/>
        </a:p>
      </dgm:t>
    </dgm:pt>
    <dgm:pt modelId="{AB45CE0D-821C-4548-9FC5-29FDA890C637}" type="parTrans" cxnId="{18236F98-2A13-4F15-BDF8-F492E2E6A676}">
      <dgm:prSet/>
      <dgm:spPr/>
      <dgm:t>
        <a:bodyPr/>
        <a:lstStyle/>
        <a:p>
          <a:endParaRPr lang="en-US"/>
        </a:p>
      </dgm:t>
    </dgm:pt>
    <dgm:pt modelId="{B1E66EA2-0CCC-40A7-9E53-F5DB47878784}" type="sibTrans" cxnId="{18236F98-2A13-4F15-BDF8-F492E2E6A676}">
      <dgm:prSet/>
      <dgm:spPr/>
      <dgm:t>
        <a:bodyPr/>
        <a:lstStyle/>
        <a:p>
          <a:endParaRPr lang="en-US"/>
        </a:p>
      </dgm:t>
    </dgm:pt>
    <dgm:pt modelId="{4D4885BE-C074-4E08-99D0-AFF892720BA2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i="0" dirty="0">
              <a:solidFill>
                <a:srgbClr val="333333"/>
              </a:solidFill>
              <a:effectLst/>
              <a:latin typeface="ProximaNova"/>
            </a:rPr>
            <a:t>Is obtained through the process of practical experience</a:t>
          </a:r>
          <a:endParaRPr lang="en-US" dirty="0">
            <a:solidFill>
              <a:schemeClr val="tx1"/>
            </a:solidFill>
          </a:endParaRPr>
        </a:p>
      </dgm:t>
    </dgm:pt>
    <dgm:pt modelId="{CB595CE6-0C45-4DF5-B708-23D677B051B4}" type="parTrans" cxnId="{C02C16E3-1B31-4AA1-B4DD-47FB7DD29500}">
      <dgm:prSet/>
      <dgm:spPr/>
      <dgm:t>
        <a:bodyPr/>
        <a:lstStyle/>
        <a:p>
          <a:endParaRPr lang="en-US"/>
        </a:p>
      </dgm:t>
    </dgm:pt>
    <dgm:pt modelId="{408CC4FB-8EBC-4768-8F05-6CC5DFC1EA50}" type="sibTrans" cxnId="{C02C16E3-1B31-4AA1-B4DD-47FB7DD29500}">
      <dgm:prSet/>
      <dgm:spPr/>
      <dgm:t>
        <a:bodyPr/>
        <a:lstStyle/>
        <a:p>
          <a:endParaRPr lang="en-US"/>
        </a:p>
      </dgm:t>
    </dgm:pt>
    <dgm:pt modelId="{448B0762-FF80-4402-AAF5-CBE084120169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lv-LV" dirty="0"/>
            <a:t>……</a:t>
          </a:r>
          <a:r>
            <a:rPr lang="lv-LV" dirty="0">
              <a:solidFill>
                <a:srgbClr val="C00000"/>
              </a:solidFill>
            </a:rPr>
            <a:t>?</a:t>
          </a:r>
          <a:r>
            <a:rPr lang="lv-LV" dirty="0"/>
            <a:t>……</a:t>
          </a:r>
          <a:endParaRPr lang="en-US" dirty="0"/>
        </a:p>
      </dgm:t>
    </dgm:pt>
    <dgm:pt modelId="{16D52EB8-1CD2-484D-B9AD-30E10B37C289}" type="parTrans" cxnId="{CC93D3DE-99A5-4124-AB9D-1AE44FE30A0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375B4CA-DA78-46F0-8FCC-32D51C69DA58}" type="sibTrans" cxnId="{CC93D3DE-99A5-4124-AB9D-1AE44FE30A04}">
      <dgm:prSet/>
      <dgm:spPr/>
      <dgm:t>
        <a:bodyPr/>
        <a:lstStyle/>
        <a:p>
          <a:endParaRPr lang="en-US"/>
        </a:p>
      </dgm:t>
    </dgm:pt>
    <dgm:pt modelId="{D274B637-2E54-4798-82DF-FA3A873A201C}">
      <dgm:prSet phldrT="[Text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i="0" dirty="0">
              <a:solidFill>
                <a:srgbClr val="333333"/>
              </a:solidFill>
              <a:effectLst/>
              <a:latin typeface="ProximaNova"/>
            </a:rPr>
            <a:t>Is based on logical but indirect connections</a:t>
          </a:r>
          <a:endParaRPr lang="en-US" dirty="0">
            <a:solidFill>
              <a:schemeClr val="tx1"/>
            </a:solidFill>
          </a:endParaRPr>
        </a:p>
      </dgm:t>
    </dgm:pt>
    <dgm:pt modelId="{82B93360-AF39-437A-BC45-53D6ACF01168}" type="parTrans" cxnId="{94BDE115-5166-40E0-98D1-3C2ABFCCE366}">
      <dgm:prSet/>
      <dgm:spPr/>
      <dgm:t>
        <a:bodyPr/>
        <a:lstStyle/>
        <a:p>
          <a:endParaRPr lang="en-US"/>
        </a:p>
      </dgm:t>
    </dgm:pt>
    <dgm:pt modelId="{F93F05B3-F41B-41BC-A6FF-C80510A430A7}" type="sibTrans" cxnId="{94BDE115-5166-40E0-98D1-3C2ABFCCE366}">
      <dgm:prSet/>
      <dgm:spPr/>
      <dgm:t>
        <a:bodyPr/>
        <a:lstStyle/>
        <a:p>
          <a:endParaRPr lang="en-US"/>
        </a:p>
      </dgm:t>
    </dgm:pt>
    <dgm:pt modelId="{5E0E5B53-A4BE-4D38-A7FF-43E29D50C976}" type="pres">
      <dgm:prSet presAssocID="{3EB3B38D-7935-4122-99B1-389C898A18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23F646A5-1FF8-4873-A1F2-5CA680904AEB}" type="pres">
      <dgm:prSet presAssocID="{C1FA4B80-CAD0-41E3-BDD9-A4585D463147}" presName="hierRoot1" presStyleCnt="0">
        <dgm:presLayoutVars>
          <dgm:hierBranch val="init"/>
        </dgm:presLayoutVars>
      </dgm:prSet>
      <dgm:spPr/>
    </dgm:pt>
    <dgm:pt modelId="{AC449A7C-298C-497A-9D4A-3EE24FD616AD}" type="pres">
      <dgm:prSet presAssocID="{C1FA4B80-CAD0-41E3-BDD9-A4585D463147}" presName="rootComposite1" presStyleCnt="0"/>
      <dgm:spPr/>
    </dgm:pt>
    <dgm:pt modelId="{D2A39E1A-6473-443E-848C-B8CE7F5C5254}" type="pres">
      <dgm:prSet presAssocID="{C1FA4B80-CAD0-41E3-BDD9-A4585D463147}" presName="rootText1" presStyleLbl="node0" presStyleIdx="0" presStyleCnt="1" custScaleX="146876" custScaleY="137353" custLinFactNeighborX="-970" custLinFactNeighborY="-4138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238B268-749D-4C1E-B97C-05E271100C98}" type="pres">
      <dgm:prSet presAssocID="{C1FA4B80-CAD0-41E3-BDD9-A4585D463147}" presName="rootConnector1" presStyleLbl="node1" presStyleIdx="0" presStyleCnt="0"/>
      <dgm:spPr/>
      <dgm:t>
        <a:bodyPr/>
        <a:lstStyle/>
        <a:p>
          <a:endParaRPr lang="bg-BG"/>
        </a:p>
      </dgm:t>
    </dgm:pt>
    <dgm:pt modelId="{8C2DC475-99B9-40F9-BA31-EA37872A6D60}" type="pres">
      <dgm:prSet presAssocID="{C1FA4B80-CAD0-41E3-BDD9-A4585D463147}" presName="hierChild2" presStyleCnt="0"/>
      <dgm:spPr/>
    </dgm:pt>
    <dgm:pt modelId="{A5265558-A7B1-4798-BD50-73640863367E}" type="pres">
      <dgm:prSet presAssocID="{CB595CE6-0C45-4DF5-B708-23D677B051B4}" presName="Name37" presStyleLbl="parChTrans1D2" presStyleIdx="0" presStyleCnt="3"/>
      <dgm:spPr/>
      <dgm:t>
        <a:bodyPr/>
        <a:lstStyle/>
        <a:p>
          <a:endParaRPr lang="bg-BG"/>
        </a:p>
      </dgm:t>
    </dgm:pt>
    <dgm:pt modelId="{D5599144-71C7-40C3-9078-719FE2A4F8C0}" type="pres">
      <dgm:prSet presAssocID="{4D4885BE-C074-4E08-99D0-AFF892720BA2}" presName="hierRoot2" presStyleCnt="0">
        <dgm:presLayoutVars>
          <dgm:hierBranch val="init"/>
        </dgm:presLayoutVars>
      </dgm:prSet>
      <dgm:spPr/>
    </dgm:pt>
    <dgm:pt modelId="{657D4957-C500-41B7-92D8-BDC3E4B9A4DE}" type="pres">
      <dgm:prSet presAssocID="{4D4885BE-C074-4E08-99D0-AFF892720BA2}" presName="rootComposite" presStyleCnt="0"/>
      <dgm:spPr/>
    </dgm:pt>
    <dgm:pt modelId="{4AD3F0A6-E4DF-4B40-B7B3-250AA898AC31}" type="pres">
      <dgm:prSet presAssocID="{4D4885BE-C074-4E08-99D0-AFF892720BA2}" presName="rootText" presStyleLbl="node2" presStyleIdx="0" presStyleCnt="3" custScaleX="11043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089F672-B303-48C8-842D-F71151009699}" type="pres">
      <dgm:prSet presAssocID="{4D4885BE-C074-4E08-99D0-AFF892720BA2}" presName="rootConnector" presStyleLbl="node2" presStyleIdx="0" presStyleCnt="3"/>
      <dgm:spPr/>
      <dgm:t>
        <a:bodyPr/>
        <a:lstStyle/>
        <a:p>
          <a:endParaRPr lang="bg-BG"/>
        </a:p>
      </dgm:t>
    </dgm:pt>
    <dgm:pt modelId="{5E543BAA-17F8-43B5-9429-9A3CF9800BEB}" type="pres">
      <dgm:prSet presAssocID="{4D4885BE-C074-4E08-99D0-AFF892720BA2}" presName="hierChild4" presStyleCnt="0"/>
      <dgm:spPr/>
    </dgm:pt>
    <dgm:pt modelId="{23B7BAC1-0D0F-41E9-A009-3873E219CD0F}" type="pres">
      <dgm:prSet presAssocID="{4D4885BE-C074-4E08-99D0-AFF892720BA2}" presName="hierChild5" presStyleCnt="0"/>
      <dgm:spPr/>
    </dgm:pt>
    <dgm:pt modelId="{09AFE619-8197-42FC-B0FE-0BC8D8C8611E}" type="pres">
      <dgm:prSet presAssocID="{16D52EB8-1CD2-484D-B9AD-30E10B37C289}" presName="Name37" presStyleLbl="parChTrans1D2" presStyleIdx="1" presStyleCnt="3"/>
      <dgm:spPr/>
      <dgm:t>
        <a:bodyPr/>
        <a:lstStyle/>
        <a:p>
          <a:endParaRPr lang="bg-BG"/>
        </a:p>
      </dgm:t>
    </dgm:pt>
    <dgm:pt modelId="{992EEE4E-645F-43DE-927F-DF0010DBB168}" type="pres">
      <dgm:prSet presAssocID="{448B0762-FF80-4402-AAF5-CBE084120169}" presName="hierRoot2" presStyleCnt="0">
        <dgm:presLayoutVars>
          <dgm:hierBranch val="init"/>
        </dgm:presLayoutVars>
      </dgm:prSet>
      <dgm:spPr/>
    </dgm:pt>
    <dgm:pt modelId="{551DE5A2-DDD5-4F5E-96D3-874FB7EB8F1D}" type="pres">
      <dgm:prSet presAssocID="{448B0762-FF80-4402-AAF5-CBE084120169}" presName="rootComposite" presStyleCnt="0"/>
      <dgm:spPr/>
    </dgm:pt>
    <dgm:pt modelId="{0D516D50-1080-48B0-AAE5-C356395F8789}" type="pres">
      <dgm:prSet presAssocID="{448B0762-FF80-4402-AAF5-CBE08412016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43B2118-279D-4DC0-BC5B-A9F876A5E07B}" type="pres">
      <dgm:prSet presAssocID="{448B0762-FF80-4402-AAF5-CBE084120169}" presName="rootConnector" presStyleLbl="node2" presStyleIdx="1" presStyleCnt="3"/>
      <dgm:spPr/>
      <dgm:t>
        <a:bodyPr/>
        <a:lstStyle/>
        <a:p>
          <a:endParaRPr lang="bg-BG"/>
        </a:p>
      </dgm:t>
    </dgm:pt>
    <dgm:pt modelId="{12EF3B75-D360-4F23-A07E-EF2237A30E2D}" type="pres">
      <dgm:prSet presAssocID="{448B0762-FF80-4402-AAF5-CBE084120169}" presName="hierChild4" presStyleCnt="0"/>
      <dgm:spPr/>
    </dgm:pt>
    <dgm:pt modelId="{98AED30B-D709-4F8A-91B5-FE304CBBE509}" type="pres">
      <dgm:prSet presAssocID="{448B0762-FF80-4402-AAF5-CBE084120169}" presName="hierChild5" presStyleCnt="0"/>
      <dgm:spPr/>
    </dgm:pt>
    <dgm:pt modelId="{7F6A4339-ED28-4099-A9B8-DE5EFF75CE1D}" type="pres">
      <dgm:prSet presAssocID="{82B93360-AF39-437A-BC45-53D6ACF01168}" presName="Name37" presStyleLbl="parChTrans1D2" presStyleIdx="2" presStyleCnt="3"/>
      <dgm:spPr/>
      <dgm:t>
        <a:bodyPr/>
        <a:lstStyle/>
        <a:p>
          <a:endParaRPr lang="bg-BG"/>
        </a:p>
      </dgm:t>
    </dgm:pt>
    <dgm:pt modelId="{8C170AE0-43E5-4239-99EF-C7C203670865}" type="pres">
      <dgm:prSet presAssocID="{D274B637-2E54-4798-82DF-FA3A873A201C}" presName="hierRoot2" presStyleCnt="0">
        <dgm:presLayoutVars>
          <dgm:hierBranch val="init"/>
        </dgm:presLayoutVars>
      </dgm:prSet>
      <dgm:spPr/>
    </dgm:pt>
    <dgm:pt modelId="{E86B9AD4-50E0-405E-B668-03E3F20C63FD}" type="pres">
      <dgm:prSet presAssocID="{D274B637-2E54-4798-82DF-FA3A873A201C}" presName="rootComposite" presStyleCnt="0"/>
      <dgm:spPr/>
    </dgm:pt>
    <dgm:pt modelId="{14EA7155-9E31-45C1-AFA2-BBD42B46AD3A}" type="pres">
      <dgm:prSet presAssocID="{D274B637-2E54-4798-82DF-FA3A873A201C}" presName="rootText" presStyleLbl="node2" presStyleIdx="2" presStyleCnt="3" custScaleX="12122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816D804-73AF-4DC3-8B33-580E4C67564C}" type="pres">
      <dgm:prSet presAssocID="{D274B637-2E54-4798-82DF-FA3A873A201C}" presName="rootConnector" presStyleLbl="node2" presStyleIdx="2" presStyleCnt="3"/>
      <dgm:spPr/>
      <dgm:t>
        <a:bodyPr/>
        <a:lstStyle/>
        <a:p>
          <a:endParaRPr lang="bg-BG"/>
        </a:p>
      </dgm:t>
    </dgm:pt>
    <dgm:pt modelId="{F2389F93-0251-4DD6-A7F9-F2A964E089D9}" type="pres">
      <dgm:prSet presAssocID="{D274B637-2E54-4798-82DF-FA3A873A201C}" presName="hierChild4" presStyleCnt="0"/>
      <dgm:spPr/>
    </dgm:pt>
    <dgm:pt modelId="{A19F39BA-1A27-425D-A28A-C19ECA0C15A1}" type="pres">
      <dgm:prSet presAssocID="{D274B637-2E54-4798-82DF-FA3A873A201C}" presName="hierChild5" presStyleCnt="0"/>
      <dgm:spPr/>
    </dgm:pt>
    <dgm:pt modelId="{51F52CE9-DF48-498B-8C0C-97B3BFB4ED0B}" type="pres">
      <dgm:prSet presAssocID="{C1FA4B80-CAD0-41E3-BDD9-A4585D463147}" presName="hierChild3" presStyleCnt="0"/>
      <dgm:spPr/>
    </dgm:pt>
  </dgm:ptLst>
  <dgm:cxnLst>
    <dgm:cxn modelId="{FF8196F2-8C8C-4602-A8DF-E451F6522605}" type="presOf" srcId="{4D4885BE-C074-4E08-99D0-AFF892720BA2}" destId="{4AD3F0A6-E4DF-4B40-B7B3-250AA898AC31}" srcOrd="0" destOrd="0" presId="urn:microsoft.com/office/officeart/2005/8/layout/orgChart1"/>
    <dgm:cxn modelId="{77361E27-8AFB-422E-B5CD-1AF686CB3714}" type="presOf" srcId="{C1FA4B80-CAD0-41E3-BDD9-A4585D463147}" destId="{D2A39E1A-6473-443E-848C-B8CE7F5C5254}" srcOrd="0" destOrd="0" presId="urn:microsoft.com/office/officeart/2005/8/layout/orgChart1"/>
    <dgm:cxn modelId="{C02C16E3-1B31-4AA1-B4DD-47FB7DD29500}" srcId="{C1FA4B80-CAD0-41E3-BDD9-A4585D463147}" destId="{4D4885BE-C074-4E08-99D0-AFF892720BA2}" srcOrd="0" destOrd="0" parTransId="{CB595CE6-0C45-4DF5-B708-23D677B051B4}" sibTransId="{408CC4FB-8EBC-4768-8F05-6CC5DFC1EA50}"/>
    <dgm:cxn modelId="{F4DAEB24-B52B-439D-B7DC-F3186B87FAA9}" type="presOf" srcId="{CB595CE6-0C45-4DF5-B708-23D677B051B4}" destId="{A5265558-A7B1-4798-BD50-73640863367E}" srcOrd="0" destOrd="0" presId="urn:microsoft.com/office/officeart/2005/8/layout/orgChart1"/>
    <dgm:cxn modelId="{BD70A134-7741-425A-BC48-34D21FE024E4}" type="presOf" srcId="{C1FA4B80-CAD0-41E3-BDD9-A4585D463147}" destId="{E238B268-749D-4C1E-B97C-05E271100C98}" srcOrd="1" destOrd="0" presId="urn:microsoft.com/office/officeart/2005/8/layout/orgChart1"/>
    <dgm:cxn modelId="{769881F5-3D81-4D13-87F7-FA78D586CDD5}" type="presOf" srcId="{4D4885BE-C074-4E08-99D0-AFF892720BA2}" destId="{D089F672-B303-48C8-842D-F71151009699}" srcOrd="1" destOrd="0" presId="urn:microsoft.com/office/officeart/2005/8/layout/orgChart1"/>
    <dgm:cxn modelId="{C9A5A633-0527-43D8-87A5-7D573002075D}" type="presOf" srcId="{82B93360-AF39-437A-BC45-53D6ACF01168}" destId="{7F6A4339-ED28-4099-A9B8-DE5EFF75CE1D}" srcOrd="0" destOrd="0" presId="urn:microsoft.com/office/officeart/2005/8/layout/orgChart1"/>
    <dgm:cxn modelId="{94BDE115-5166-40E0-98D1-3C2ABFCCE366}" srcId="{C1FA4B80-CAD0-41E3-BDD9-A4585D463147}" destId="{D274B637-2E54-4798-82DF-FA3A873A201C}" srcOrd="2" destOrd="0" parTransId="{82B93360-AF39-437A-BC45-53D6ACF01168}" sibTransId="{F93F05B3-F41B-41BC-A6FF-C80510A430A7}"/>
    <dgm:cxn modelId="{18236F98-2A13-4F15-BDF8-F492E2E6A676}" srcId="{3EB3B38D-7935-4122-99B1-389C898A1859}" destId="{C1FA4B80-CAD0-41E3-BDD9-A4585D463147}" srcOrd="0" destOrd="0" parTransId="{AB45CE0D-821C-4548-9FC5-29FDA890C637}" sibTransId="{B1E66EA2-0CCC-40A7-9E53-F5DB47878784}"/>
    <dgm:cxn modelId="{A97D8763-FC99-4B63-8EB8-14A652A89F02}" type="presOf" srcId="{16D52EB8-1CD2-484D-B9AD-30E10B37C289}" destId="{09AFE619-8197-42FC-B0FE-0BC8D8C8611E}" srcOrd="0" destOrd="0" presId="urn:microsoft.com/office/officeart/2005/8/layout/orgChart1"/>
    <dgm:cxn modelId="{1557E5DF-B40F-44C5-BA5F-9719862DFF90}" type="presOf" srcId="{3EB3B38D-7935-4122-99B1-389C898A1859}" destId="{5E0E5B53-A4BE-4D38-A7FF-43E29D50C976}" srcOrd="0" destOrd="0" presId="urn:microsoft.com/office/officeart/2005/8/layout/orgChart1"/>
    <dgm:cxn modelId="{CF33216C-B6B2-4855-9A7A-79369FAD2B47}" type="presOf" srcId="{D274B637-2E54-4798-82DF-FA3A873A201C}" destId="{0816D804-73AF-4DC3-8B33-580E4C67564C}" srcOrd="1" destOrd="0" presId="urn:microsoft.com/office/officeart/2005/8/layout/orgChart1"/>
    <dgm:cxn modelId="{CC93D3DE-99A5-4124-AB9D-1AE44FE30A04}" srcId="{C1FA4B80-CAD0-41E3-BDD9-A4585D463147}" destId="{448B0762-FF80-4402-AAF5-CBE084120169}" srcOrd="1" destOrd="0" parTransId="{16D52EB8-1CD2-484D-B9AD-30E10B37C289}" sibTransId="{2375B4CA-DA78-46F0-8FCC-32D51C69DA58}"/>
    <dgm:cxn modelId="{02BA78B9-708C-4396-9F66-A32274CA9EF7}" type="presOf" srcId="{D274B637-2E54-4798-82DF-FA3A873A201C}" destId="{14EA7155-9E31-45C1-AFA2-BBD42B46AD3A}" srcOrd="0" destOrd="0" presId="urn:microsoft.com/office/officeart/2005/8/layout/orgChart1"/>
    <dgm:cxn modelId="{F3E50EE6-58CF-4220-B7CB-C6E4227D003F}" type="presOf" srcId="{448B0762-FF80-4402-AAF5-CBE084120169}" destId="{0D516D50-1080-48B0-AAE5-C356395F8789}" srcOrd="0" destOrd="0" presId="urn:microsoft.com/office/officeart/2005/8/layout/orgChart1"/>
    <dgm:cxn modelId="{8E412651-B6FA-48E8-91E6-3682489F2C2E}" type="presOf" srcId="{448B0762-FF80-4402-AAF5-CBE084120169}" destId="{643B2118-279D-4DC0-BC5B-A9F876A5E07B}" srcOrd="1" destOrd="0" presId="urn:microsoft.com/office/officeart/2005/8/layout/orgChart1"/>
    <dgm:cxn modelId="{0098CDFB-E3C6-4005-B46A-8D40B6FDF2D0}" type="presParOf" srcId="{5E0E5B53-A4BE-4D38-A7FF-43E29D50C976}" destId="{23F646A5-1FF8-4873-A1F2-5CA680904AEB}" srcOrd="0" destOrd="0" presId="urn:microsoft.com/office/officeart/2005/8/layout/orgChart1"/>
    <dgm:cxn modelId="{23143299-A5E2-4E58-9A52-3FB806560C94}" type="presParOf" srcId="{23F646A5-1FF8-4873-A1F2-5CA680904AEB}" destId="{AC449A7C-298C-497A-9D4A-3EE24FD616AD}" srcOrd="0" destOrd="0" presId="urn:microsoft.com/office/officeart/2005/8/layout/orgChart1"/>
    <dgm:cxn modelId="{C88C1414-D78F-40F4-BD0A-90C46A4A3CCB}" type="presParOf" srcId="{AC449A7C-298C-497A-9D4A-3EE24FD616AD}" destId="{D2A39E1A-6473-443E-848C-B8CE7F5C5254}" srcOrd="0" destOrd="0" presId="urn:microsoft.com/office/officeart/2005/8/layout/orgChart1"/>
    <dgm:cxn modelId="{EAD667E9-17ED-4DBB-8113-DFCCE14F6E61}" type="presParOf" srcId="{AC449A7C-298C-497A-9D4A-3EE24FD616AD}" destId="{E238B268-749D-4C1E-B97C-05E271100C98}" srcOrd="1" destOrd="0" presId="urn:microsoft.com/office/officeart/2005/8/layout/orgChart1"/>
    <dgm:cxn modelId="{6E722433-40CC-4E41-9F4A-DCAA0D0EB1F5}" type="presParOf" srcId="{23F646A5-1FF8-4873-A1F2-5CA680904AEB}" destId="{8C2DC475-99B9-40F9-BA31-EA37872A6D60}" srcOrd="1" destOrd="0" presId="urn:microsoft.com/office/officeart/2005/8/layout/orgChart1"/>
    <dgm:cxn modelId="{7CBE282D-A23B-42E9-9AB1-AB2A3B556688}" type="presParOf" srcId="{8C2DC475-99B9-40F9-BA31-EA37872A6D60}" destId="{A5265558-A7B1-4798-BD50-73640863367E}" srcOrd="0" destOrd="0" presId="urn:microsoft.com/office/officeart/2005/8/layout/orgChart1"/>
    <dgm:cxn modelId="{B7E2BF67-3027-4640-8E32-C92E15F6678F}" type="presParOf" srcId="{8C2DC475-99B9-40F9-BA31-EA37872A6D60}" destId="{D5599144-71C7-40C3-9078-719FE2A4F8C0}" srcOrd="1" destOrd="0" presId="urn:microsoft.com/office/officeart/2005/8/layout/orgChart1"/>
    <dgm:cxn modelId="{6FA11663-255A-4C97-9EE8-77A42AF4AC7A}" type="presParOf" srcId="{D5599144-71C7-40C3-9078-719FE2A4F8C0}" destId="{657D4957-C500-41B7-92D8-BDC3E4B9A4DE}" srcOrd="0" destOrd="0" presId="urn:microsoft.com/office/officeart/2005/8/layout/orgChart1"/>
    <dgm:cxn modelId="{E001DDAB-61D3-4792-960A-95F44EE30BAA}" type="presParOf" srcId="{657D4957-C500-41B7-92D8-BDC3E4B9A4DE}" destId="{4AD3F0A6-E4DF-4B40-B7B3-250AA898AC31}" srcOrd="0" destOrd="0" presId="urn:microsoft.com/office/officeart/2005/8/layout/orgChart1"/>
    <dgm:cxn modelId="{EBF7EA49-3114-4816-AD41-D1148774F836}" type="presParOf" srcId="{657D4957-C500-41B7-92D8-BDC3E4B9A4DE}" destId="{D089F672-B303-48C8-842D-F71151009699}" srcOrd="1" destOrd="0" presId="urn:microsoft.com/office/officeart/2005/8/layout/orgChart1"/>
    <dgm:cxn modelId="{2A48E274-A58B-4B6B-A9BB-C28AE4130973}" type="presParOf" srcId="{D5599144-71C7-40C3-9078-719FE2A4F8C0}" destId="{5E543BAA-17F8-43B5-9429-9A3CF9800BEB}" srcOrd="1" destOrd="0" presId="urn:microsoft.com/office/officeart/2005/8/layout/orgChart1"/>
    <dgm:cxn modelId="{29125159-57DB-40E7-A475-9A39F9ED0F8B}" type="presParOf" srcId="{D5599144-71C7-40C3-9078-719FE2A4F8C0}" destId="{23B7BAC1-0D0F-41E9-A009-3873E219CD0F}" srcOrd="2" destOrd="0" presId="urn:microsoft.com/office/officeart/2005/8/layout/orgChart1"/>
    <dgm:cxn modelId="{C097BE2B-4D88-4916-86E5-151604AE5E2E}" type="presParOf" srcId="{8C2DC475-99B9-40F9-BA31-EA37872A6D60}" destId="{09AFE619-8197-42FC-B0FE-0BC8D8C8611E}" srcOrd="2" destOrd="0" presId="urn:microsoft.com/office/officeart/2005/8/layout/orgChart1"/>
    <dgm:cxn modelId="{A63264A2-0FC6-46BD-9B00-5CB2B4A7A2C6}" type="presParOf" srcId="{8C2DC475-99B9-40F9-BA31-EA37872A6D60}" destId="{992EEE4E-645F-43DE-927F-DF0010DBB168}" srcOrd="3" destOrd="0" presId="urn:microsoft.com/office/officeart/2005/8/layout/orgChart1"/>
    <dgm:cxn modelId="{16D967D0-D5B6-4F9E-8A9D-711D33260E6F}" type="presParOf" srcId="{992EEE4E-645F-43DE-927F-DF0010DBB168}" destId="{551DE5A2-DDD5-4F5E-96D3-874FB7EB8F1D}" srcOrd="0" destOrd="0" presId="urn:microsoft.com/office/officeart/2005/8/layout/orgChart1"/>
    <dgm:cxn modelId="{4F91789B-A8C0-40CF-9AEF-FE2E603BF1CD}" type="presParOf" srcId="{551DE5A2-DDD5-4F5E-96D3-874FB7EB8F1D}" destId="{0D516D50-1080-48B0-AAE5-C356395F8789}" srcOrd="0" destOrd="0" presId="urn:microsoft.com/office/officeart/2005/8/layout/orgChart1"/>
    <dgm:cxn modelId="{4FB058EA-53E1-4AEA-AC25-7D6D2AFC0DB7}" type="presParOf" srcId="{551DE5A2-DDD5-4F5E-96D3-874FB7EB8F1D}" destId="{643B2118-279D-4DC0-BC5B-A9F876A5E07B}" srcOrd="1" destOrd="0" presId="urn:microsoft.com/office/officeart/2005/8/layout/orgChart1"/>
    <dgm:cxn modelId="{CAC56E8A-6E19-40F7-9BE8-BFB9754F700D}" type="presParOf" srcId="{992EEE4E-645F-43DE-927F-DF0010DBB168}" destId="{12EF3B75-D360-4F23-A07E-EF2237A30E2D}" srcOrd="1" destOrd="0" presId="urn:microsoft.com/office/officeart/2005/8/layout/orgChart1"/>
    <dgm:cxn modelId="{BF868662-A9C1-4E61-A7C7-F70AD8EB9DF4}" type="presParOf" srcId="{992EEE4E-645F-43DE-927F-DF0010DBB168}" destId="{98AED30B-D709-4F8A-91B5-FE304CBBE509}" srcOrd="2" destOrd="0" presId="urn:microsoft.com/office/officeart/2005/8/layout/orgChart1"/>
    <dgm:cxn modelId="{A5C0DC73-B2D9-4F29-BECA-E5E3B9E427DB}" type="presParOf" srcId="{8C2DC475-99B9-40F9-BA31-EA37872A6D60}" destId="{7F6A4339-ED28-4099-A9B8-DE5EFF75CE1D}" srcOrd="4" destOrd="0" presId="urn:microsoft.com/office/officeart/2005/8/layout/orgChart1"/>
    <dgm:cxn modelId="{F95BF5D8-1DE5-4928-B0DB-BD5C9B5D7184}" type="presParOf" srcId="{8C2DC475-99B9-40F9-BA31-EA37872A6D60}" destId="{8C170AE0-43E5-4239-99EF-C7C203670865}" srcOrd="5" destOrd="0" presId="urn:microsoft.com/office/officeart/2005/8/layout/orgChart1"/>
    <dgm:cxn modelId="{A81DF067-77C9-4018-A895-B1937BC1B18F}" type="presParOf" srcId="{8C170AE0-43E5-4239-99EF-C7C203670865}" destId="{E86B9AD4-50E0-405E-B668-03E3F20C63FD}" srcOrd="0" destOrd="0" presId="urn:microsoft.com/office/officeart/2005/8/layout/orgChart1"/>
    <dgm:cxn modelId="{9C4AB71B-0A80-43F4-8376-931208D4D22F}" type="presParOf" srcId="{E86B9AD4-50E0-405E-B668-03E3F20C63FD}" destId="{14EA7155-9E31-45C1-AFA2-BBD42B46AD3A}" srcOrd="0" destOrd="0" presId="urn:microsoft.com/office/officeart/2005/8/layout/orgChart1"/>
    <dgm:cxn modelId="{E17F2CC2-7F63-45C6-A5DD-7BF33E2F97E3}" type="presParOf" srcId="{E86B9AD4-50E0-405E-B668-03E3F20C63FD}" destId="{0816D804-73AF-4DC3-8B33-580E4C67564C}" srcOrd="1" destOrd="0" presId="urn:microsoft.com/office/officeart/2005/8/layout/orgChart1"/>
    <dgm:cxn modelId="{D1CE4B35-1ECA-4475-AFF8-34BDCC15B578}" type="presParOf" srcId="{8C170AE0-43E5-4239-99EF-C7C203670865}" destId="{F2389F93-0251-4DD6-A7F9-F2A964E089D9}" srcOrd="1" destOrd="0" presId="urn:microsoft.com/office/officeart/2005/8/layout/orgChart1"/>
    <dgm:cxn modelId="{EBC4BABF-A8AC-4B15-81FB-213F6AD6A13C}" type="presParOf" srcId="{8C170AE0-43E5-4239-99EF-C7C203670865}" destId="{A19F39BA-1A27-425D-A28A-C19ECA0C15A1}" srcOrd="2" destOrd="0" presId="urn:microsoft.com/office/officeart/2005/8/layout/orgChart1"/>
    <dgm:cxn modelId="{66973418-5278-451D-8933-D953BA3EC4D3}" type="presParOf" srcId="{23F646A5-1FF8-4873-A1F2-5CA680904AEB}" destId="{51F52CE9-DF48-498B-8C0C-97B3BFB4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4339-ED28-4099-A9B8-DE5EFF75CE1D}">
      <dsp:nvSpPr>
        <dsp:cNvPr id="0" name=""/>
        <dsp:cNvSpPr/>
      </dsp:nvSpPr>
      <dsp:spPr>
        <a:xfrm>
          <a:off x="5738068" y="2117952"/>
          <a:ext cx="3922452" cy="127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991"/>
              </a:lnTo>
              <a:lnTo>
                <a:pt x="3922452" y="952991"/>
              </a:lnTo>
              <a:lnTo>
                <a:pt x="3922452" y="1276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FE619-8197-42FC-B0FE-0BC8D8C8611E}">
      <dsp:nvSpPr>
        <dsp:cNvPr id="0" name=""/>
        <dsp:cNvSpPr/>
      </dsp:nvSpPr>
      <dsp:spPr>
        <a:xfrm>
          <a:off x="5601588" y="2117952"/>
          <a:ext cx="136480" cy="1276806"/>
        </a:xfrm>
        <a:custGeom>
          <a:avLst/>
          <a:gdLst/>
          <a:ahLst/>
          <a:cxnLst/>
          <a:rect l="0" t="0" r="0" b="0"/>
          <a:pathLst>
            <a:path>
              <a:moveTo>
                <a:pt x="136480" y="0"/>
              </a:moveTo>
              <a:lnTo>
                <a:pt x="136480" y="952991"/>
              </a:lnTo>
              <a:lnTo>
                <a:pt x="0" y="952991"/>
              </a:lnTo>
              <a:lnTo>
                <a:pt x="0" y="1276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65558-A7B1-4798-BD50-73640863367E}">
      <dsp:nvSpPr>
        <dsp:cNvPr id="0" name=""/>
        <dsp:cNvSpPr/>
      </dsp:nvSpPr>
      <dsp:spPr>
        <a:xfrm>
          <a:off x="1709050" y="2117952"/>
          <a:ext cx="4029018" cy="1276806"/>
        </a:xfrm>
        <a:custGeom>
          <a:avLst/>
          <a:gdLst/>
          <a:ahLst/>
          <a:cxnLst/>
          <a:rect l="0" t="0" r="0" b="0"/>
          <a:pathLst>
            <a:path>
              <a:moveTo>
                <a:pt x="4029018" y="0"/>
              </a:moveTo>
              <a:lnTo>
                <a:pt x="4029018" y="952991"/>
              </a:lnTo>
              <a:lnTo>
                <a:pt x="0" y="952991"/>
              </a:lnTo>
              <a:lnTo>
                <a:pt x="0" y="1276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9E1A-6473-443E-848C-B8CE7F5C5254}">
      <dsp:nvSpPr>
        <dsp:cNvPr id="0" name=""/>
        <dsp:cNvSpPr/>
      </dsp:nvSpPr>
      <dsp:spPr>
        <a:xfrm>
          <a:off x="3473273" y="0"/>
          <a:ext cx="4529590" cy="2117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000" b="1" kern="1200" dirty="0"/>
            <a:t>Terms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300" kern="1200" dirty="0"/>
            <a:t>(</a:t>
          </a:r>
          <a:r>
            <a:rPr lang="en-US" sz="3300" b="0" i="0" kern="1200" dirty="0">
              <a:solidFill>
                <a:srgbClr val="333333"/>
              </a:solidFill>
              <a:effectLst/>
              <a:latin typeface="ProximaNova"/>
            </a:rPr>
            <a:t>in accordance with the way of understanding the </a:t>
          </a:r>
          <a:r>
            <a:rPr lang="en-US" sz="3300" b="0" i="0" kern="1200" dirty="0" err="1">
              <a:solidFill>
                <a:srgbClr val="333333"/>
              </a:solidFill>
              <a:effectLst/>
              <a:latin typeface="ProximaNova"/>
            </a:rPr>
            <a:t>concep</a:t>
          </a:r>
          <a:r>
            <a:rPr lang="lv-LV" sz="3300" b="0" i="0" kern="1200" dirty="0">
              <a:solidFill>
                <a:srgbClr val="333333"/>
              </a:solidFill>
              <a:effectLst/>
              <a:latin typeface="ProximaNova"/>
            </a:rPr>
            <a:t>t</a:t>
          </a:r>
          <a:r>
            <a:rPr lang="lv-LV" sz="3300" kern="1200" dirty="0"/>
            <a:t>)</a:t>
          </a:r>
          <a:endParaRPr lang="en-US" sz="3300" kern="1200" dirty="0"/>
        </a:p>
      </dsp:txBody>
      <dsp:txXfrm>
        <a:off x="3473273" y="0"/>
        <a:ext cx="4529590" cy="2117952"/>
      </dsp:txXfrm>
    </dsp:sp>
    <dsp:sp modelId="{4AD3F0A6-E4DF-4B40-B7B3-250AA898AC31}">
      <dsp:nvSpPr>
        <dsp:cNvPr id="0" name=""/>
        <dsp:cNvSpPr/>
      </dsp:nvSpPr>
      <dsp:spPr>
        <a:xfrm>
          <a:off x="6120" y="3394759"/>
          <a:ext cx="3405859" cy="1541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>
              <a:solidFill>
                <a:srgbClr val="333333"/>
              </a:solidFill>
              <a:effectLst/>
              <a:latin typeface="ProximaNova"/>
            </a:rPr>
            <a:t>Is obtained through the process of practical experience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6120" y="3394759"/>
        <a:ext cx="3405859" cy="1541977"/>
      </dsp:txXfrm>
    </dsp:sp>
    <dsp:sp modelId="{0D516D50-1080-48B0-AAE5-C356395F8789}">
      <dsp:nvSpPr>
        <dsp:cNvPr id="0" name=""/>
        <dsp:cNvSpPr/>
      </dsp:nvSpPr>
      <dsp:spPr>
        <a:xfrm>
          <a:off x="4059610" y="3394759"/>
          <a:ext cx="3083955" cy="1541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900" kern="1200" dirty="0"/>
            <a:t>……</a:t>
          </a:r>
          <a:r>
            <a:rPr lang="lv-LV" sz="2900" kern="1200" dirty="0">
              <a:solidFill>
                <a:srgbClr val="C00000"/>
              </a:solidFill>
            </a:rPr>
            <a:t>?</a:t>
          </a:r>
          <a:r>
            <a:rPr lang="lv-LV" sz="2900" kern="1200" dirty="0"/>
            <a:t>……</a:t>
          </a:r>
          <a:endParaRPr lang="en-US" sz="2900" kern="1200" dirty="0"/>
        </a:p>
      </dsp:txBody>
      <dsp:txXfrm>
        <a:off x="4059610" y="3394759"/>
        <a:ext cx="3083955" cy="1541977"/>
      </dsp:txXfrm>
    </dsp:sp>
    <dsp:sp modelId="{14EA7155-9E31-45C1-AFA2-BBD42B46AD3A}">
      <dsp:nvSpPr>
        <dsp:cNvPr id="0" name=""/>
        <dsp:cNvSpPr/>
      </dsp:nvSpPr>
      <dsp:spPr>
        <a:xfrm>
          <a:off x="7791196" y="3394759"/>
          <a:ext cx="3738648" cy="1541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>
              <a:solidFill>
                <a:srgbClr val="333333"/>
              </a:solidFill>
              <a:effectLst/>
              <a:latin typeface="ProximaNova"/>
            </a:rPr>
            <a:t>Is based on logical but indirect connections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7791196" y="3394759"/>
        <a:ext cx="3738648" cy="1541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E170-CB9C-47B1-9098-90471448FAD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E343F-E481-4517-BF82-415A051E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4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32ECA-CDB0-46EF-92AC-341598ACF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C23747-161E-48B8-A21C-7B0320C7C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411A07-167B-4ECA-8534-F7BCBD10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8F5A4A-BB9E-44C9-8B9C-48CCEAC8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8A554E-0097-4CCA-AD45-AACB8881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87E98-E568-4888-A673-9CE9A804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95A2D8-85E6-41E7-B386-6AB379E82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37907-D2A1-40D9-A95C-5D068196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5A2C93-B5A4-4FA5-8F6D-0CB11C03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FD0AEB-2D97-42CC-BC4E-FC418ABB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44EC65-D379-4195-86C4-08D27E50B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14C44-0A04-4198-A7D2-14CD44C53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C9F15C-0AD6-4369-91A4-6F194E01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5C15DA-211E-4710-A1B8-4BDAE999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6B0775-71A6-42D7-9948-FC4A524A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7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118530" algn="l">
              <a:buClr>
                <a:srgbClr val="000000"/>
              </a:buClr>
              <a:buSzPct val="100000"/>
            </a:pPr>
            <a:fld id="{00000000-1234-1234-1234-123412341234}" type="slidenum">
              <a:rPr lang="lv" sz="1867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indent="-118530" algn="l">
                <a:buClr>
                  <a:srgbClr val="000000"/>
                </a:buClr>
                <a:buSzPct val="100000"/>
              </a:pPr>
              <a:t>‹#›</a:t>
            </a:fld>
            <a:endParaRPr lang="lv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70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0090F-F0F4-4D6C-9C7A-6AEA5F9E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9C90B-59B8-4385-805C-3F2E9694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9A513-46B0-4C11-8EBD-6CE19C96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A738D5-0E04-4F69-8697-D88A20F1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5475C7-090B-4367-B169-1BC042F2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1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1D72E-BAE7-401E-8302-E11C4B62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9529D-9547-4275-83E6-B9B80278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D1C1C2-002E-4ABC-9629-A64F6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0D5FA6-D42F-461C-8800-F04232CE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D91DD1-5006-4876-B0B2-A494811F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3A534-2879-4D7B-AB9D-5BB9E821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1BB16-FB51-4F55-A640-3D09377E6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5D9E0C-75A8-4A1D-B213-E4EA93788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75D277-FD17-40FF-A1B0-52167D4E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D0236-DDA2-48C4-8956-FC703AFC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DE9470-5399-4782-8C0D-55F3E877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2208F-D014-4ABF-91FC-FE5FB4FA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F6F0FC-B309-4D64-BE2F-33BF686B5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7BC1B4-7DFD-4D56-B293-1EAF4C322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D51104-8FDC-4BC5-AC23-311F34FC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341F1E-152B-482A-B78B-1FFB949D7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042DB3-4FFF-44B8-90A5-59D35B5A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350E6D-231C-4B26-BC11-2C64F577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5E99AD-C045-4524-AD43-74F7F7F7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C704-C3E1-463C-85BE-DC8DAD83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EB054A-28C9-4D7F-9A33-7E42CDEE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EAFE85-A5C7-4087-9838-D106BC2B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D822D0-54F4-4636-91D7-31984541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9278B1-B523-4383-84CB-436467F6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5EA36E-BE41-4EED-B910-EFBEBB06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18C3E-04E2-4E07-BA0C-BA868B3A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65FD7-2478-4728-BB05-725508F2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E401C-5131-4868-9EFB-51CBA207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EF6CD2-5AB3-4D98-8E03-0AC69EB6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2B90AF-747F-44E0-90DD-CC545B4D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289756-A043-464E-A8C7-C3AEC479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8B512E-95C7-460B-B848-72A79985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72205-8A4E-44B8-8CE3-4477F0DD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AF65BE-7FB5-4F89-9DC2-89C2ED8CE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252061-35BE-40AE-A81E-D23D7BFAE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A1568F-6E83-40F1-B39B-64BF93F4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458B87-F7E4-4665-8A71-04582861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7764CE-4FFE-4054-B292-2D0CE95C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8A8627-7DFD-4193-94B8-239DB40B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DCCFB2-9175-4C19-9D20-A7AACBD9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E9DBE3-7829-45F6-B886-0B6D182FD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16B7-44A4-4147-8021-4C9AFBD27E1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17104-6D16-4D5C-A320-83DE7EDD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3B62F7-A787-4C7D-8BC9-1B218D17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6551-A46B-449C-8BC3-74F70B43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DE7586C-9067-49FA-B0F2-39E77CBE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02" y="57626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lv-LV" sz="5400" b="1" i="1" dirty="0" err="1"/>
              <a:t>Understanding</a:t>
            </a:r>
            <a:r>
              <a:rPr lang="lv-LV" sz="5400" b="1" i="1" dirty="0"/>
              <a:t> </a:t>
            </a:r>
            <a:r>
              <a:rPr lang="lv-LV" sz="5400" b="1" i="1" dirty="0" err="1"/>
              <a:t>of</a:t>
            </a:r>
            <a:r>
              <a:rPr lang="lv-LV" sz="5400" b="1" i="1" dirty="0"/>
              <a:t> </a:t>
            </a:r>
            <a:r>
              <a:rPr lang="lv-LV" sz="5400" b="1" i="1" dirty="0" err="1"/>
              <a:t>everyday</a:t>
            </a:r>
            <a:r>
              <a:rPr lang="lv-LV" sz="5400" b="1" i="1" dirty="0"/>
              <a:t> </a:t>
            </a:r>
            <a:r>
              <a:rPr lang="lv-LV" sz="5400" b="1" i="1" dirty="0" err="1"/>
              <a:t>awareness</a:t>
            </a:r>
            <a:r>
              <a:rPr lang="lv-LV" sz="5400" b="1" i="1" dirty="0"/>
              <a:t> </a:t>
            </a:r>
            <a:r>
              <a:rPr lang="lv-LV" sz="5400" b="1" i="1" dirty="0" err="1"/>
              <a:t>and</a:t>
            </a:r>
            <a:r>
              <a:rPr lang="lv-LV" sz="5400" b="1" i="1" dirty="0"/>
              <a:t> </a:t>
            </a:r>
            <a:r>
              <a:rPr lang="lv-LV" sz="5400" b="1" i="1" dirty="0" err="1"/>
              <a:t>scientific</a:t>
            </a:r>
            <a:r>
              <a:rPr lang="lv-LV" sz="5400" b="1" i="1" dirty="0"/>
              <a:t> </a:t>
            </a:r>
            <a:r>
              <a:rPr lang="lv-LV" sz="5400" b="1" i="1" dirty="0" err="1"/>
              <a:t>concepts</a:t>
            </a:r>
            <a:r>
              <a:rPr lang="lv-LV" sz="5400" b="1" i="1" dirty="0"/>
              <a:t> </a:t>
            </a:r>
            <a:r>
              <a:rPr lang="lv-LV" sz="5400" b="1" i="1" dirty="0" err="1"/>
              <a:t>in</a:t>
            </a:r>
            <a:r>
              <a:rPr lang="lv-LV" sz="5400" b="1" i="1" dirty="0"/>
              <a:t> </a:t>
            </a:r>
            <a:r>
              <a:rPr lang="lv-LV" sz="5400" b="1" i="1" dirty="0" err="1"/>
              <a:t>natural</a:t>
            </a:r>
            <a:r>
              <a:rPr lang="lv-LV" sz="5400" b="1" i="1" dirty="0"/>
              <a:t> </a:t>
            </a:r>
            <a:r>
              <a:rPr lang="lv-LV" sz="5400" b="1" i="1" dirty="0" err="1"/>
              <a:t>science</a:t>
            </a:r>
            <a:r>
              <a:rPr lang="lv-LV" sz="5400" b="1" i="1" dirty="0"/>
              <a:t> </a:t>
            </a:r>
            <a:r>
              <a:rPr lang="lv-LV" sz="5400" b="1" i="1" dirty="0" err="1"/>
              <a:t>subjects</a:t>
            </a:r>
            <a:r>
              <a:rPr lang="lv-LV" sz="5400" b="1" i="1" dirty="0"/>
              <a:t>(STEAM)</a:t>
            </a:r>
            <a:endParaRPr lang="en-US" sz="5400" b="1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CBB341-E4ED-4743-BE33-A83C8C175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462" y="5354425"/>
            <a:ext cx="11152456" cy="1141090"/>
          </a:xfrm>
        </p:spPr>
        <p:txBody>
          <a:bodyPr>
            <a:normAutofit lnSpcReduction="10000"/>
          </a:bodyPr>
          <a:lstStyle/>
          <a:p>
            <a:pPr algn="ctr"/>
            <a:r>
              <a:rPr lang="lv-LV" sz="3600" b="1" dirty="0">
                <a:solidFill>
                  <a:schemeClr val="tx1"/>
                </a:solidFill>
              </a:rPr>
              <a:t>Uldis </a:t>
            </a:r>
            <a:r>
              <a:rPr lang="lv-LV" sz="3600" b="1" dirty="0" err="1">
                <a:solidFill>
                  <a:schemeClr val="tx1"/>
                </a:solidFill>
              </a:rPr>
              <a:t>Heidingers</a:t>
            </a:r>
            <a:r>
              <a:rPr lang="lv-LV" sz="3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lv-LV" sz="3600" dirty="0" err="1">
                <a:solidFill>
                  <a:schemeClr val="tx1"/>
                </a:solidFill>
              </a:rPr>
              <a:t>Mg.sc.ing</a:t>
            </a:r>
            <a:r>
              <a:rPr lang="lv-LV" sz="3600" dirty="0">
                <a:solidFill>
                  <a:schemeClr val="tx1"/>
                </a:solidFill>
              </a:rPr>
              <a:t>., </a:t>
            </a:r>
            <a:r>
              <a:rPr lang="lv-LV" sz="3600" dirty="0" err="1">
                <a:solidFill>
                  <a:schemeClr val="tx1"/>
                </a:solidFill>
              </a:rPr>
              <a:t>Teacher</a:t>
            </a:r>
            <a:r>
              <a:rPr lang="lv-LV" sz="3600" dirty="0">
                <a:solidFill>
                  <a:schemeClr val="tx1"/>
                </a:solidFill>
              </a:rPr>
              <a:t> </a:t>
            </a:r>
            <a:r>
              <a:rPr lang="lv-LV" sz="3600" dirty="0" err="1">
                <a:solidFill>
                  <a:schemeClr val="tx1"/>
                </a:solidFill>
              </a:rPr>
              <a:t>in</a:t>
            </a:r>
            <a:r>
              <a:rPr lang="lv-LV" sz="3600" dirty="0">
                <a:solidFill>
                  <a:schemeClr val="tx1"/>
                </a:solidFill>
              </a:rPr>
              <a:t> </a:t>
            </a:r>
            <a:r>
              <a:rPr lang="lv-LV" sz="3600" dirty="0" err="1">
                <a:solidFill>
                  <a:schemeClr val="tx1"/>
                </a:solidFill>
              </a:rPr>
              <a:t>Riga</a:t>
            </a:r>
            <a:r>
              <a:rPr lang="lv-LV" sz="3600" dirty="0">
                <a:solidFill>
                  <a:schemeClr val="tx1"/>
                </a:solidFill>
              </a:rPr>
              <a:t> </a:t>
            </a:r>
            <a:r>
              <a:rPr lang="lv-LV" sz="3600" dirty="0" err="1">
                <a:solidFill>
                  <a:schemeClr val="tx1"/>
                </a:solidFill>
              </a:rPr>
              <a:t>State</a:t>
            </a:r>
            <a:r>
              <a:rPr lang="lv-LV" sz="3600" dirty="0">
                <a:solidFill>
                  <a:schemeClr val="tx1"/>
                </a:solidFill>
              </a:rPr>
              <a:t> </a:t>
            </a:r>
            <a:r>
              <a:rPr lang="lv-LV" sz="3600" dirty="0" err="1">
                <a:solidFill>
                  <a:schemeClr val="tx1"/>
                </a:solidFill>
              </a:rPr>
              <a:t>Technical</a:t>
            </a:r>
            <a:r>
              <a:rPr lang="lv-LV" sz="3600" dirty="0">
                <a:solidFill>
                  <a:schemeClr val="tx1"/>
                </a:solidFill>
              </a:rPr>
              <a:t> </a:t>
            </a:r>
            <a:r>
              <a:rPr lang="lv-LV" sz="3600" dirty="0" err="1">
                <a:solidFill>
                  <a:schemeClr val="tx1"/>
                </a:solidFill>
              </a:rPr>
              <a:t>school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AAB72873-A2B1-4E27-930B-B21C367F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581" y="3939378"/>
            <a:ext cx="3676207" cy="1322947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xmlns="" id="{251D0331-23A7-4F0E-BC56-D4C9CF24A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90" y="4369183"/>
            <a:ext cx="161558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0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573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indent="-93131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7500"/>
            </a:pPr>
            <a:r>
              <a:rPr lang="en-US" sz="5400" dirty="0">
                <a:solidFill>
                  <a:srgbClr val="333333"/>
                </a:solidFill>
                <a:latin typeface="ProximaNova"/>
              </a:rPr>
              <a:t>A model is an associative image that shows some similarity of nature, technical sciences or mathematical concept, process or phenomena with some object, process or phenomenon in everyday life or nature. </a:t>
            </a:r>
            <a:r>
              <a:rPr lang="lv" sz="53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237061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sz="3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F38C40BA-A7E1-4BC7-BE51-8B851E1D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613" y="5457460"/>
            <a:ext cx="3676207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91200" y="264367"/>
            <a:ext cx="11360800" cy="629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marL="609585" indent="-609585" algn="l">
              <a:lnSpc>
                <a:spcPct val="115000"/>
              </a:lnSpc>
              <a:buFont typeface="Arial"/>
              <a:buChar char="●"/>
            </a:pPr>
            <a:r>
              <a:rPr lang="en-US" dirty="0">
                <a:solidFill>
                  <a:srgbClr val="333333"/>
                </a:solidFill>
                <a:latin typeface="ProximaNova"/>
              </a:rPr>
              <a:t> A model as a teaching material is created by a student independently and individually</a:t>
            </a:r>
            <a:r>
              <a:rPr lang="lv" dirty="0"/>
              <a:t>.</a:t>
            </a:r>
            <a:endParaRPr dirty="0"/>
          </a:p>
          <a:p>
            <a:pPr marL="609585" indent="-609585" algn="l">
              <a:lnSpc>
                <a:spcPct val="115000"/>
              </a:lnSpc>
              <a:spcBef>
                <a:spcPts val="1200"/>
              </a:spcBef>
              <a:buFont typeface="Arial"/>
              <a:buChar char="●"/>
            </a:pPr>
            <a:r>
              <a:rPr lang="en-US" dirty="0">
                <a:solidFill>
                  <a:srgbClr val="333333"/>
                </a:solidFill>
                <a:latin typeface="ProximaNova"/>
              </a:rPr>
              <a:t>After that the model can be used by other students under the guidance of the teacher</a:t>
            </a:r>
            <a:r>
              <a:rPr lang="lv" dirty="0"/>
              <a:t>.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5E3B2B6B-D6D7-4531-98D8-65206023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714" y="5439705"/>
            <a:ext cx="3676207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indent="-304792"/>
            <a:r>
              <a:rPr lang="lv-LV" dirty="0">
                <a:solidFill>
                  <a:srgbClr val="333333"/>
                </a:solidFill>
                <a:latin typeface="ProximaNova"/>
              </a:rPr>
              <a:t>Pairs ' </a:t>
            </a:r>
            <a:r>
              <a:rPr lang="lv-LV" dirty="0" err="1">
                <a:solidFill>
                  <a:srgbClr val="333333"/>
                </a:solidFill>
                <a:latin typeface="ProximaNova"/>
              </a:rPr>
              <a:t>concept</a:t>
            </a:r>
            <a:r>
              <a:rPr lang="lv-LV" dirty="0">
                <a:solidFill>
                  <a:srgbClr val="333333"/>
                </a:solidFill>
                <a:latin typeface="ProximaNova"/>
              </a:rPr>
              <a:t>- </a:t>
            </a:r>
            <a:r>
              <a:rPr lang="lv-LV" dirty="0" err="1">
                <a:solidFill>
                  <a:srgbClr val="333333"/>
                </a:solidFill>
                <a:latin typeface="ProximaNova"/>
              </a:rPr>
              <a:t>association</a:t>
            </a:r>
            <a:endParaRPr lang="lv" b="1" i="1"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163CCE4B-C453-454E-ADC5-30826548C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38" y="5279906"/>
            <a:ext cx="3676207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06173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indent="-237061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lv-LV" sz="4000" dirty="0" err="1">
                <a:solidFill>
                  <a:srgbClr val="333333"/>
                </a:solidFill>
                <a:latin typeface="ProximaNova"/>
              </a:rPr>
              <a:t>Catalyst</a:t>
            </a:r>
            <a:endParaRPr lang="lv" sz="3733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1" y="1560167"/>
            <a:ext cx="11766745" cy="498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indent="-237061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lv-LV" sz="4000" dirty="0" err="1">
                <a:solidFill>
                  <a:srgbClr val="333333"/>
                </a:solidFill>
                <a:latin typeface="ProximaNova"/>
              </a:rPr>
              <a:t>Analogous</a:t>
            </a:r>
            <a:r>
              <a:rPr lang="lv-LV" sz="4000" dirty="0">
                <a:solidFill>
                  <a:srgbClr val="333333"/>
                </a:solidFill>
                <a:latin typeface="ProximaNova"/>
              </a:rPr>
              <a:t> </a:t>
            </a:r>
            <a:r>
              <a:rPr lang="lv-LV" sz="4000" dirty="0" err="1">
                <a:solidFill>
                  <a:srgbClr val="333333"/>
                </a:solidFill>
                <a:latin typeface="ProximaNova"/>
              </a:rPr>
              <a:t>organs</a:t>
            </a:r>
            <a:endParaRPr lang="lv" sz="3733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1560167"/>
            <a:ext cx="4424200" cy="44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435" y="1560167"/>
            <a:ext cx="3290312" cy="45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indent="-237061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lv-LV" sz="4000" dirty="0" err="1">
                <a:solidFill>
                  <a:srgbClr val="333333"/>
                </a:solidFill>
                <a:latin typeface="ProximaNova"/>
              </a:rPr>
              <a:t>Reflex</a:t>
            </a:r>
            <a:r>
              <a:rPr lang="lv-LV" sz="4000" dirty="0">
                <a:solidFill>
                  <a:srgbClr val="333333"/>
                </a:solidFill>
                <a:latin typeface="ProximaNova"/>
              </a:rPr>
              <a:t> </a:t>
            </a:r>
            <a:endParaRPr lang="lv" sz="3733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3618" y="1451300"/>
            <a:ext cx="7834316" cy="508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B4636-71CB-4600-A174-F61CA6C0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79" y="166343"/>
            <a:ext cx="10515600" cy="1325563"/>
          </a:xfrm>
        </p:spPr>
        <p:txBody>
          <a:bodyPr/>
          <a:lstStyle/>
          <a:p>
            <a:pPr algn="r"/>
            <a:r>
              <a:rPr lang="lv-LV" dirty="0">
                <a:solidFill>
                  <a:srgbClr val="C00000"/>
                </a:solidFill>
                <a:latin typeface="ProximaNova"/>
              </a:rPr>
              <a:t>Process? </a:t>
            </a:r>
            <a:r>
              <a:rPr lang="lv-LV" dirty="0" err="1">
                <a:solidFill>
                  <a:srgbClr val="C00000"/>
                </a:solidFill>
                <a:latin typeface="ProximaNova"/>
              </a:rPr>
              <a:t>Phenomenon</a:t>
            </a:r>
            <a:r>
              <a:rPr lang="lv-LV" dirty="0">
                <a:solidFill>
                  <a:srgbClr val="C00000"/>
                </a:solidFill>
                <a:latin typeface="ProximaNova"/>
              </a:rPr>
              <a:t>? </a:t>
            </a:r>
            <a:r>
              <a:rPr lang="lv-LV" dirty="0" err="1">
                <a:solidFill>
                  <a:srgbClr val="C00000"/>
                </a:solidFill>
                <a:latin typeface="ProximaNova"/>
              </a:rPr>
              <a:t>Quantity</a:t>
            </a:r>
            <a:r>
              <a:rPr lang="lv-LV" dirty="0">
                <a:solidFill>
                  <a:srgbClr val="C00000"/>
                </a:solidFill>
                <a:latin typeface="ProximaNova"/>
              </a:rPr>
              <a:t>?</a:t>
            </a:r>
            <a:r>
              <a:rPr lang="lv-LV" dirty="0">
                <a:solidFill>
                  <a:srgbClr val="333333"/>
                </a:solidFill>
                <a:latin typeface="ProximaNova"/>
              </a:rPr>
              <a:t> </a:t>
            </a:r>
            <a:r>
              <a:rPr lang="lv-LV" b="1" i="1" dirty="0">
                <a:solidFill>
                  <a:srgbClr val="C00000"/>
                </a:solidFill>
              </a:rPr>
              <a:t>…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F03D6-B4F7-4610-83A4-B83D403A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10" y="1600201"/>
            <a:ext cx="11473070" cy="429846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ProximaNova"/>
              </a:rPr>
              <a:t>PROCESS</a:t>
            </a:r>
            <a:r>
              <a:rPr lang="en-US" sz="3600" dirty="0">
                <a:solidFill>
                  <a:srgbClr val="333333"/>
                </a:solidFill>
                <a:latin typeface="ProximaNova"/>
              </a:rPr>
              <a:t>- continuous coherent interchange of closely connected development stages, phenomena, conditions into other stages.</a:t>
            </a:r>
            <a:r>
              <a:rPr lang="lv-LV" sz="36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lv-LV" sz="3600" dirty="0">
              <a:latin typeface="+mj-lt"/>
            </a:endParaRPr>
          </a:p>
          <a:p>
            <a:r>
              <a:rPr lang="lv-LV" sz="3600" dirty="0">
                <a:solidFill>
                  <a:srgbClr val="C00000"/>
                </a:solidFill>
                <a:latin typeface="ProximaNova"/>
              </a:rPr>
              <a:t>PHENOMENON</a:t>
            </a:r>
            <a:r>
              <a:rPr lang="lv-LV" sz="3600" dirty="0">
                <a:solidFill>
                  <a:srgbClr val="333333"/>
                </a:solidFill>
                <a:latin typeface="ProximaNova"/>
              </a:rPr>
              <a:t>- </a:t>
            </a:r>
            <a:r>
              <a:rPr lang="lv-LV" sz="3600" dirty="0" err="1">
                <a:solidFill>
                  <a:srgbClr val="333333"/>
                </a:solidFill>
                <a:latin typeface="ProximaNova"/>
              </a:rPr>
              <a:t>any</a:t>
            </a:r>
            <a:r>
              <a:rPr lang="lv-LV" sz="3600" dirty="0">
                <a:solidFill>
                  <a:srgbClr val="333333"/>
                </a:solidFill>
                <a:latin typeface="ProximaNova"/>
              </a:rPr>
              <a:t> </a:t>
            </a:r>
            <a:r>
              <a:rPr lang="lv-LV" sz="3600" dirty="0" err="1">
                <a:solidFill>
                  <a:srgbClr val="333333"/>
                </a:solidFill>
                <a:latin typeface="ProximaNova"/>
              </a:rPr>
              <a:t>visible</a:t>
            </a:r>
            <a:r>
              <a:rPr lang="lv-LV" sz="3600" dirty="0">
                <a:solidFill>
                  <a:srgbClr val="333333"/>
                </a:solidFill>
                <a:latin typeface="ProximaNova"/>
              </a:rPr>
              <a:t> </a:t>
            </a:r>
            <a:r>
              <a:rPr lang="lv-LV" sz="3600" dirty="0" err="1">
                <a:solidFill>
                  <a:srgbClr val="333333"/>
                </a:solidFill>
                <a:latin typeface="ProximaNova"/>
              </a:rPr>
              <a:t>event</a:t>
            </a:r>
            <a:r>
              <a:rPr lang="lv-LV" sz="3600" dirty="0">
                <a:solidFill>
                  <a:srgbClr val="333333"/>
                </a:solidFill>
                <a:latin typeface="ProximaNova"/>
              </a:rPr>
              <a:t>.</a:t>
            </a:r>
            <a:r>
              <a:rPr lang="lv-LV" sz="36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lv-LV" sz="3600" dirty="0">
              <a:latin typeface="+mj-lt"/>
            </a:endParaRPr>
          </a:p>
          <a:p>
            <a:r>
              <a:rPr lang="en-US" sz="3600" dirty="0">
                <a:solidFill>
                  <a:srgbClr val="C00000"/>
                </a:solidFill>
                <a:latin typeface="ProximaNova"/>
              </a:rPr>
              <a:t>QUANTITY</a:t>
            </a:r>
            <a:r>
              <a:rPr lang="en-US" sz="3600" dirty="0">
                <a:solidFill>
                  <a:srgbClr val="333333"/>
                </a:solidFill>
                <a:latin typeface="ProximaNova"/>
              </a:rPr>
              <a:t>- totality that can be expressed into units of </a:t>
            </a:r>
            <a:r>
              <a:rPr lang="en-US" sz="3600" dirty="0" err="1">
                <a:solidFill>
                  <a:srgbClr val="333333"/>
                </a:solidFill>
                <a:latin typeface="ProximaNova"/>
              </a:rPr>
              <a:t>measurement,it</a:t>
            </a:r>
            <a:r>
              <a:rPr lang="en-US" sz="3600" dirty="0">
                <a:solidFill>
                  <a:srgbClr val="333333"/>
                </a:solidFill>
                <a:latin typeface="ProximaNova"/>
              </a:rPr>
              <a:t> can be calculated.</a:t>
            </a:r>
            <a:r>
              <a:rPr lang="lv-LV" sz="3600" dirty="0">
                <a:latin typeface="+mj-lt"/>
              </a:rPr>
              <a:t>.</a:t>
            </a:r>
          </a:p>
          <a:p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xmlns="" id="{5D08D8D9-B009-44D3-AE29-F57F9F80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533" y="5448582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D5B53B2-41CA-4905-A74A-DF8E630B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156404"/>
            <a:ext cx="11579087" cy="16624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latin typeface="ProximaNova"/>
              </a:rPr>
              <a:t>Garfield is sleeping. His wish to wake up is opposed by sleep. The same way friction disturbs any motion</a:t>
            </a:r>
            <a:endParaRPr lang="en-US" dirty="0"/>
          </a:p>
        </p:txBody>
      </p:sp>
      <p:pic>
        <p:nvPicPr>
          <p:cNvPr id="5" name="Shape 219" descr="Fakti-par-miegu-6.jpeg">
            <a:extLst>
              <a:ext uri="{FF2B5EF4-FFF2-40B4-BE49-F238E27FC236}">
                <a16:creationId xmlns:a16="http://schemas.microsoft.com/office/drawing/2014/main" xmlns="" id="{7E8357DF-5771-48FB-9777-6E2DE5630D6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9305" y="1818862"/>
            <a:ext cx="5106234" cy="3349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43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D5B53B2-41CA-4905-A74A-DF8E630B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188842"/>
            <a:ext cx="11757990" cy="271338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33333"/>
                </a:solidFill>
                <a:latin typeface="ProximaNova"/>
              </a:rPr>
              <a:t>the skunks have a self-protection method. When approaching them they secrete a very unpleasant smell that frightens everyone away. In this case the skunk is like a magnet but the possible enemy- a diamagnet that is repulsed.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C:\Users\Maija\Desktop\Untitled.jpg">
            <a:extLst>
              <a:ext uri="{FF2B5EF4-FFF2-40B4-BE49-F238E27FC236}">
                <a16:creationId xmlns:a16="http://schemas.microsoft.com/office/drawing/2014/main" xmlns="" id="{F6349219-BAE8-44DF-BB10-43F60CB6E2C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713" y="3265003"/>
            <a:ext cx="5933661" cy="29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17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D3989-3584-4422-BFF8-6B1935B7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75" y="24767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33333"/>
                </a:solidFill>
                <a:latin typeface="ProximaNova"/>
              </a:rPr>
              <a:t>Group activity 'The formation of a model.' </a:t>
            </a:r>
            <a:endParaRPr lang="en-US" b="1" i="1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2A3079C8-EA63-4D0D-A030-F3CA2FEE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68" y="5377560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0885B7-9C84-4E5A-B6ED-47A6314E3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83" y="217902"/>
            <a:ext cx="11410121" cy="1064246"/>
          </a:xfrm>
        </p:spPr>
        <p:txBody>
          <a:bodyPr>
            <a:normAutofit/>
          </a:bodyPr>
          <a:lstStyle/>
          <a:p>
            <a:pPr algn="r"/>
            <a:r>
              <a:rPr lang="lv-LV" sz="4800" b="1" i="1" dirty="0">
                <a:solidFill>
                  <a:srgbClr val="C00000"/>
                </a:solidFill>
              </a:rPr>
              <a:t>Term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DF59D675-4064-48AC-AE62-DBA74C1B0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83" y="2295938"/>
            <a:ext cx="11211339" cy="2961861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rgbClr val="333333"/>
                </a:solidFill>
                <a:latin typeface="ProximaNova"/>
              </a:rPr>
              <a:t>A word or word combination that denotes a definite concept and that has a dedicated meaning and sphere of usage</a:t>
            </a:r>
            <a:endParaRPr lang="en-US" sz="5400" b="1" dirty="0">
              <a:latin typeface="+mj-lt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7CF75BE5-8B1C-417F-8DE4-6DAB59AF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15" y="5317151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0885B7-9C84-4E5A-B6ED-47A6314E3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83" y="217902"/>
            <a:ext cx="11410121" cy="1064246"/>
          </a:xfrm>
        </p:spPr>
        <p:txBody>
          <a:bodyPr>
            <a:normAutofit/>
          </a:bodyPr>
          <a:lstStyle/>
          <a:p>
            <a:pPr algn="r"/>
            <a:r>
              <a:rPr lang="lv-LV" sz="4800" b="1" i="1" dirty="0" err="1">
                <a:solidFill>
                  <a:srgbClr val="C00000"/>
                </a:solidFill>
              </a:rPr>
              <a:t>Concept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DF59D675-4064-48AC-AE62-DBA74C1B0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83" y="2295938"/>
            <a:ext cx="11211339" cy="2961861"/>
          </a:xfrm>
        </p:spPr>
        <p:txBody>
          <a:bodyPr>
            <a:normAutofit/>
          </a:bodyPr>
          <a:lstStyle/>
          <a:p>
            <a:r>
              <a:rPr lang="lv-LV" sz="5400" b="1" dirty="0" err="1">
                <a:latin typeface="+mj-lt"/>
              </a:rPr>
              <a:t>Reflection</a:t>
            </a:r>
            <a:r>
              <a:rPr lang="lv-LV" sz="5400" b="1" dirty="0">
                <a:latin typeface="+mj-lt"/>
              </a:rPr>
              <a:t> </a:t>
            </a:r>
            <a:r>
              <a:rPr lang="lv-LV" sz="5400" b="1" dirty="0" err="1">
                <a:latin typeface="+mj-lt"/>
              </a:rPr>
              <a:t>of</a:t>
            </a:r>
            <a:r>
              <a:rPr lang="lv-LV" sz="5400" b="1" dirty="0">
                <a:latin typeface="+mj-lt"/>
              </a:rPr>
              <a:t> </a:t>
            </a:r>
            <a:r>
              <a:rPr lang="lv-LV" sz="5400" b="1" dirty="0" err="1">
                <a:latin typeface="+mj-lt"/>
              </a:rPr>
              <a:t>essentia</a:t>
            </a:r>
            <a:r>
              <a:rPr lang="lv-LV" sz="5400" b="1" dirty="0">
                <a:latin typeface="+mj-lt"/>
              </a:rPr>
              <a:t> </a:t>
            </a:r>
            <a:r>
              <a:rPr lang="lv-LV" sz="5400" b="1" dirty="0" err="1">
                <a:latin typeface="+mj-lt"/>
              </a:rPr>
              <a:t>features</a:t>
            </a:r>
            <a:r>
              <a:rPr lang="lv-LV" sz="5400" b="1" dirty="0">
                <a:latin typeface="+mj-lt"/>
              </a:rPr>
              <a:t> </a:t>
            </a:r>
            <a:r>
              <a:rPr lang="lv-LV" sz="5400" b="1" dirty="0" err="1">
                <a:latin typeface="+mj-lt"/>
              </a:rPr>
              <a:t>of</a:t>
            </a:r>
            <a:r>
              <a:rPr lang="lv-LV" sz="5400" b="1" dirty="0">
                <a:latin typeface="+mj-lt"/>
              </a:rPr>
              <a:t> </a:t>
            </a:r>
            <a:r>
              <a:rPr lang="lv-LV" sz="5400" b="1" dirty="0" err="1">
                <a:latin typeface="+mj-lt"/>
              </a:rPr>
              <a:t>subjects</a:t>
            </a:r>
            <a:r>
              <a:rPr lang="lv-LV" sz="5400" b="1" dirty="0">
                <a:latin typeface="+mj-lt"/>
              </a:rPr>
              <a:t>/</a:t>
            </a:r>
            <a:r>
              <a:rPr lang="lv-LV" sz="5400" b="1" dirty="0" err="1">
                <a:latin typeface="+mj-lt"/>
              </a:rPr>
              <a:t>phenomena</a:t>
            </a:r>
            <a:r>
              <a:rPr lang="lv-LV" sz="5400" b="1" dirty="0">
                <a:latin typeface="+mj-lt"/>
              </a:rPr>
              <a:t>/ </a:t>
            </a:r>
            <a:r>
              <a:rPr lang="lv-LV" sz="5400" b="1" dirty="0" err="1">
                <a:latin typeface="+mj-lt"/>
              </a:rPr>
              <a:t>objects</a:t>
            </a:r>
            <a:r>
              <a:rPr lang="lv-LV" sz="5400" b="1" dirty="0">
                <a:latin typeface="+mj-lt"/>
              </a:rPr>
              <a:t> </a:t>
            </a:r>
            <a:r>
              <a:rPr lang="lv-LV" sz="5400" b="1" dirty="0" err="1">
                <a:latin typeface="+mj-lt"/>
              </a:rPr>
              <a:t>in</a:t>
            </a:r>
            <a:r>
              <a:rPr lang="lv-LV" sz="5400" b="1" dirty="0">
                <a:latin typeface="+mj-lt"/>
              </a:rPr>
              <a:t> </a:t>
            </a:r>
            <a:r>
              <a:rPr lang="lv-LV" sz="5400" b="1" dirty="0" err="1">
                <a:latin typeface="+mj-lt"/>
              </a:rPr>
              <a:t>awareness</a:t>
            </a:r>
            <a:r>
              <a:rPr lang="lv-LV" sz="5400" b="1" dirty="0">
                <a:latin typeface="+mj-lt"/>
              </a:rPr>
              <a:t>.</a:t>
            </a:r>
            <a:r>
              <a:rPr lang="lv-LV" sz="5400" dirty="0">
                <a:latin typeface="+mj-lt"/>
              </a:rPr>
              <a:t> 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B73F35C3-F2DB-4037-9C63-4F55E356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15" y="5317151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0885B7-9C84-4E5A-B6ED-47A6314E3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83" y="217902"/>
            <a:ext cx="11410121" cy="1064246"/>
          </a:xfrm>
        </p:spPr>
        <p:txBody>
          <a:bodyPr>
            <a:normAutofit/>
          </a:bodyPr>
          <a:lstStyle/>
          <a:p>
            <a:pPr algn="r"/>
            <a:r>
              <a:rPr lang="lv-LV" sz="4800" b="1" i="1" dirty="0" err="1">
                <a:solidFill>
                  <a:srgbClr val="C00000"/>
                </a:solidFill>
              </a:rPr>
              <a:t>Definition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DF59D675-4064-48AC-AE62-DBA74C1B0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83" y="2295938"/>
            <a:ext cx="11211339" cy="2961861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solidFill>
                  <a:srgbClr val="333333"/>
                </a:solidFill>
                <a:latin typeface="ProximaNova"/>
              </a:rPr>
              <a:t>A concentrated formulation of understanding the concept that usually contains its essential features and makes it different from other connected concepts. </a:t>
            </a:r>
            <a:endParaRPr lang="en-US" sz="5400" b="1"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DB1BAFC5-159A-4425-9E16-2B0B1A105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172" y="5535053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0885B7-9C84-4E5A-B6ED-47A6314E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21" y="14646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lv-LV" sz="4800" dirty="0" err="1">
                <a:solidFill>
                  <a:srgbClr val="C00000"/>
                </a:solidFill>
                <a:latin typeface="ProximaNova"/>
              </a:rPr>
              <a:t>Programs</a:t>
            </a:r>
            <a:r>
              <a:rPr lang="lv-LV" sz="4800" dirty="0">
                <a:solidFill>
                  <a:srgbClr val="C00000"/>
                </a:solidFill>
                <a:latin typeface="ProximaNova"/>
              </a:rPr>
              <a:t> </a:t>
            </a:r>
            <a:r>
              <a:rPr lang="lv-LV" sz="4800" dirty="0" err="1">
                <a:solidFill>
                  <a:srgbClr val="C00000"/>
                </a:solidFill>
                <a:latin typeface="ProximaNova"/>
              </a:rPr>
              <a:t>of</a:t>
            </a:r>
            <a:r>
              <a:rPr lang="lv-LV" sz="4800" dirty="0">
                <a:solidFill>
                  <a:srgbClr val="C00000"/>
                </a:solidFill>
                <a:latin typeface="ProximaNova"/>
              </a:rPr>
              <a:t> </a:t>
            </a:r>
            <a:r>
              <a:rPr lang="lv-LV" sz="4800" dirty="0" err="1">
                <a:solidFill>
                  <a:srgbClr val="C00000"/>
                </a:solidFill>
                <a:latin typeface="ProximaNova"/>
              </a:rPr>
              <a:t>educational</a:t>
            </a:r>
            <a:r>
              <a:rPr lang="lv-LV" sz="4800" dirty="0">
                <a:solidFill>
                  <a:srgbClr val="C00000"/>
                </a:solidFill>
                <a:latin typeface="ProximaNova"/>
              </a:rPr>
              <a:t> </a:t>
            </a:r>
            <a:r>
              <a:rPr lang="lv-LV" sz="4800" dirty="0" err="1">
                <a:solidFill>
                  <a:srgbClr val="C00000"/>
                </a:solidFill>
                <a:latin typeface="ProximaNova"/>
              </a:rPr>
              <a:t>subjects</a:t>
            </a:r>
            <a:r>
              <a:rPr lang="lv-LV" sz="4800" b="1" i="1" dirty="0">
                <a:solidFill>
                  <a:srgbClr val="C00000"/>
                </a:solidFill>
              </a:rPr>
              <a:t>: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DF59D675-4064-48AC-AE62-DBA74C1B0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8"/>
          </a:xfrm>
        </p:spPr>
        <p:txBody>
          <a:bodyPr>
            <a:normAutofit lnSpcReduction="10000"/>
          </a:bodyPr>
          <a:lstStyle/>
          <a:p>
            <a:r>
              <a:rPr lang="lv-LV" sz="5400" dirty="0">
                <a:latin typeface="+mj-lt"/>
              </a:rPr>
              <a:t>«</a:t>
            </a:r>
            <a:r>
              <a:rPr lang="lv-LV" sz="5400" dirty="0" err="1">
                <a:latin typeface="+mj-lt"/>
              </a:rPr>
              <a:t>Know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the</a:t>
            </a:r>
            <a:r>
              <a:rPr lang="lv-LV" sz="5400" dirty="0">
                <a:latin typeface="+mj-lt"/>
              </a:rPr>
              <a:t> term…….»</a:t>
            </a:r>
          </a:p>
          <a:p>
            <a:r>
              <a:rPr lang="lv-LV" sz="5400" dirty="0">
                <a:latin typeface="+mj-lt"/>
              </a:rPr>
              <a:t>«</a:t>
            </a:r>
            <a:r>
              <a:rPr lang="lv-LV" sz="5400" dirty="0" err="1">
                <a:latin typeface="+mj-lt"/>
              </a:rPr>
              <a:t>Know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the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definition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of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the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concept</a:t>
            </a:r>
            <a:r>
              <a:rPr lang="lv-LV" sz="5400" dirty="0">
                <a:latin typeface="+mj-lt"/>
              </a:rPr>
              <a:t>…….»</a:t>
            </a:r>
          </a:p>
          <a:p>
            <a:r>
              <a:rPr lang="lv-LV" sz="5400" dirty="0">
                <a:latin typeface="+mj-lt"/>
              </a:rPr>
              <a:t>«</a:t>
            </a:r>
            <a:r>
              <a:rPr lang="lv-LV" sz="5400" dirty="0" err="1">
                <a:latin typeface="+mj-lt"/>
              </a:rPr>
              <a:t>Undesrstands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the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concept</a:t>
            </a:r>
            <a:r>
              <a:rPr lang="lv-LV" sz="5400" dirty="0">
                <a:latin typeface="+mj-lt"/>
              </a:rPr>
              <a:t>……..»</a:t>
            </a:r>
          </a:p>
          <a:p>
            <a:r>
              <a:rPr lang="lv-LV" sz="5400" dirty="0">
                <a:latin typeface="+mj-lt"/>
              </a:rPr>
              <a:t>«</a:t>
            </a:r>
            <a:r>
              <a:rPr lang="lv-LV" sz="5400" dirty="0" err="1">
                <a:latin typeface="+mj-lt"/>
              </a:rPr>
              <a:t>Use</a:t>
            </a:r>
            <a:r>
              <a:rPr lang="lv-LV" sz="5400" dirty="0">
                <a:latin typeface="+mj-lt"/>
              </a:rPr>
              <a:t> </a:t>
            </a:r>
            <a:r>
              <a:rPr lang="lv-LV" sz="5400" dirty="0" err="1">
                <a:latin typeface="+mj-lt"/>
              </a:rPr>
              <a:t>the</a:t>
            </a:r>
            <a:r>
              <a:rPr lang="lv-LV" sz="5400" dirty="0">
                <a:latin typeface="+mj-lt"/>
              </a:rPr>
              <a:t> term…….</a:t>
            </a:r>
            <a:r>
              <a:rPr lang="lv-LV" sz="5400" dirty="0" err="1">
                <a:latin typeface="+mj-lt"/>
              </a:rPr>
              <a:t>correctly</a:t>
            </a:r>
            <a:r>
              <a:rPr lang="lv-LV" sz="5400" dirty="0">
                <a:latin typeface="+mj-lt"/>
              </a:rPr>
              <a:t>.»  </a:t>
            </a:r>
          </a:p>
          <a:p>
            <a:endParaRPr lang="en-US" sz="5400" b="1"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94C36CFB-13E9-41F0-89F8-9B303235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827" y="5759723"/>
            <a:ext cx="3051894" cy="10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0885B7-9C84-4E5A-B6ED-47A6314E3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83" y="217902"/>
            <a:ext cx="11410121" cy="1064246"/>
          </a:xfrm>
        </p:spPr>
        <p:txBody>
          <a:bodyPr>
            <a:normAutofit/>
          </a:bodyPr>
          <a:lstStyle/>
          <a:p>
            <a:pPr algn="r"/>
            <a:r>
              <a:rPr lang="lv-LV" sz="4800" dirty="0" err="1">
                <a:solidFill>
                  <a:srgbClr val="C00000"/>
                </a:solidFill>
                <a:latin typeface="ProximaNova"/>
              </a:rPr>
              <a:t>The</a:t>
            </a:r>
            <a:r>
              <a:rPr lang="lv-LV" sz="4800" dirty="0">
                <a:solidFill>
                  <a:srgbClr val="C00000"/>
                </a:solidFill>
                <a:latin typeface="ProximaNova"/>
              </a:rPr>
              <a:t> term '</a:t>
            </a:r>
            <a:r>
              <a:rPr lang="lv-LV" sz="4800" dirty="0" err="1">
                <a:solidFill>
                  <a:srgbClr val="C00000"/>
                </a:solidFill>
                <a:latin typeface="ProximaNova"/>
              </a:rPr>
              <a:t>Isotope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DF59D675-4064-48AC-AE62-DBA74C1B0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83" y="1779104"/>
            <a:ext cx="11211339" cy="3478695"/>
          </a:xfrm>
        </p:spPr>
        <p:txBody>
          <a:bodyPr>
            <a:normAutofit fontScale="77500" lnSpcReduction="20000"/>
          </a:bodyPr>
          <a:lstStyle/>
          <a:p>
            <a:r>
              <a:rPr lang="en-US" sz="6600" dirty="0">
                <a:solidFill>
                  <a:srgbClr val="333333"/>
                </a:solidFill>
                <a:latin typeface="ProximaNova"/>
              </a:rPr>
              <a:t>The atoms of one chemical element the nuclei of which contain an identical number of protons but a different number of neutrons are called isotopes. </a:t>
            </a:r>
            <a:r>
              <a:rPr lang="lv" sz="6400" b="1" dirty="0">
                <a:solidFill>
                  <a:schemeClr val="dk1"/>
                </a:solidFill>
                <a:latin typeface="+mj-lt"/>
              </a:rPr>
              <a:t>.</a:t>
            </a:r>
          </a:p>
          <a:p>
            <a:r>
              <a:rPr lang="lv-LV" sz="5400" dirty="0"/>
              <a:t> </a:t>
            </a:r>
          </a:p>
          <a:p>
            <a:endParaRPr lang="en-US" sz="5400" b="1"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9DFCCBCB-B7C5-412F-8434-0CEB12F5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297" y="5386439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tÄlu rezultÄti vaicÄjumam âstrauti saplÅ«st upÄâ">
            <a:extLst>
              <a:ext uri="{FF2B5EF4-FFF2-40B4-BE49-F238E27FC236}">
                <a16:creationId xmlns:a16="http://schemas.microsoft.com/office/drawing/2014/main" xmlns="" id="{2598BA11-283B-4162-B564-E4C1A5E5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7" y="226243"/>
            <a:ext cx="11376878" cy="65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6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C242F0C-CD49-4FE6-B336-0849296BE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75263"/>
              </p:ext>
            </p:extLst>
          </p:nvPr>
        </p:nvGraphicFramePr>
        <p:xfrm>
          <a:off x="440686" y="119269"/>
          <a:ext cx="11535966" cy="556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E0E64DF5-171A-4B32-B2E3-F31CF5903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570" y="5415784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61" y="18255"/>
            <a:ext cx="10515600" cy="1325563"/>
          </a:xfrm>
        </p:spPr>
        <p:txBody>
          <a:bodyPr/>
          <a:lstStyle/>
          <a:p>
            <a:pPr algn="r"/>
            <a:r>
              <a:rPr lang="lv-LV" dirty="0" err="1">
                <a:solidFill>
                  <a:srgbClr val="C00000"/>
                </a:solidFill>
                <a:latin typeface="ProximaNova"/>
              </a:rPr>
              <a:t>Associations</a:t>
            </a:r>
            <a:endParaRPr lang="lv-LV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1491906"/>
            <a:ext cx="11423675" cy="46850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36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333333"/>
                </a:solidFill>
                <a:latin typeface="ProximaNova"/>
              </a:rPr>
              <a:t>Association - connection of 2 or more objects in one's awareness.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rgbClr val="333333"/>
                </a:solidFill>
                <a:latin typeface="ProximaNova"/>
              </a:rPr>
              <a:t>The origin of various types of associations / depends on the material that stimulates it/</a:t>
            </a:r>
            <a:endParaRPr lang="lv-LV" sz="3600" dirty="0">
              <a:solidFill>
                <a:srgbClr val="333333"/>
              </a:solidFill>
              <a:latin typeface="ProximaNova"/>
            </a:endParaRPr>
          </a:p>
          <a:p>
            <a:pPr marL="0" indent="0">
              <a:buNone/>
            </a:pPr>
            <a:r>
              <a:rPr lang="lv-LV" sz="3600" dirty="0">
                <a:solidFill>
                  <a:srgbClr val="333333"/>
                </a:solidFill>
                <a:latin typeface="ProximaNova"/>
              </a:rPr>
              <a:t> </a:t>
            </a:r>
            <a:r>
              <a:rPr lang="lv-LV" sz="3600" dirty="0" err="1">
                <a:solidFill>
                  <a:srgbClr val="333333"/>
                </a:solidFill>
                <a:latin typeface="ProximaNova"/>
              </a:rPr>
              <a:t>similar</a:t>
            </a:r>
            <a:r>
              <a:rPr lang="lv-LV" sz="3600" dirty="0">
                <a:solidFill>
                  <a:srgbClr val="333333"/>
                </a:solidFill>
                <a:latin typeface="ProximaNova"/>
              </a:rPr>
              <a:t> </a:t>
            </a:r>
            <a:r>
              <a:rPr lang="lv-LV" sz="3600" dirty="0" err="1">
                <a:solidFill>
                  <a:srgbClr val="333333"/>
                </a:solidFill>
                <a:latin typeface="ProximaNova"/>
              </a:rPr>
              <a:t>and</a:t>
            </a:r>
            <a:r>
              <a:rPr lang="lv-LV" sz="3600" dirty="0">
                <a:solidFill>
                  <a:srgbClr val="333333"/>
                </a:solidFill>
                <a:latin typeface="ProximaNova"/>
              </a:rPr>
              <a:t> </a:t>
            </a:r>
            <a:r>
              <a:rPr lang="lv-LV" sz="3600" dirty="0" err="1">
                <a:solidFill>
                  <a:srgbClr val="333333"/>
                </a:solidFill>
                <a:latin typeface="ProximaNova"/>
              </a:rPr>
              <a:t>contrasting</a:t>
            </a:r>
            <a:r>
              <a:rPr lang="lv-LV" sz="3600" dirty="0">
                <a:solidFill>
                  <a:srgbClr val="333333"/>
                </a:solidFill>
                <a:latin typeface="ProximaNova"/>
              </a:rPr>
              <a:t> </a:t>
            </a:r>
            <a:r>
              <a:rPr lang="lv-LV" sz="3600" dirty="0" err="1">
                <a:solidFill>
                  <a:srgbClr val="333333"/>
                </a:solidFill>
                <a:latin typeface="ProximaNova"/>
              </a:rPr>
              <a:t>associations</a:t>
            </a:r>
            <a:endParaRPr lang="lv-LV" sz="360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rgbClr val="333333"/>
                </a:solidFill>
                <a:latin typeface="ProximaNova"/>
              </a:rPr>
              <a:t> associations of cause and effect</a:t>
            </a:r>
            <a:r>
              <a:rPr lang="lv-LV" sz="3600" dirty="0">
                <a:latin typeface="+mj-lt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rgbClr val="333333"/>
                </a:solidFill>
                <a:latin typeface="ProximaNova"/>
              </a:rPr>
              <a:t>associations of contact in space and time</a:t>
            </a:r>
            <a:r>
              <a:rPr lang="lv-LV" sz="3600" dirty="0">
                <a:latin typeface="+mj-lt"/>
                <a:cs typeface="Times New Roman" pitchFamily="18" charset="0"/>
              </a:rPr>
              <a:t>.</a:t>
            </a:r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xmlns="" id="{6096EFE9-2033-4FE1-B4B5-20AC6230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54" y="5366094"/>
            <a:ext cx="367620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325</Words>
  <Application>Microsoft Office PowerPoint</Application>
  <PresentationFormat>Custom</PresentationFormat>
  <Paragraphs>44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Understanding of everyday awareness and scientific concepts in natural science subjects(STEAM)</vt:lpstr>
      <vt:lpstr>Term</vt:lpstr>
      <vt:lpstr>Concept</vt:lpstr>
      <vt:lpstr>Definition</vt:lpstr>
      <vt:lpstr>Programs of educational subjects:</vt:lpstr>
      <vt:lpstr>The term 'Isotope</vt:lpstr>
      <vt:lpstr>PowerPoint Presentation</vt:lpstr>
      <vt:lpstr>PowerPoint Presentation</vt:lpstr>
      <vt:lpstr>Associations</vt:lpstr>
      <vt:lpstr>A model is an associative image that shows some similarity of nature, technical sciences or mathematical concept, process or phenomena with some object, process or phenomenon in everyday life or nature. . </vt:lpstr>
      <vt:lpstr> A model as a teaching material is created by a student independently and individually. After that the model can be used by other students under the guidance of the teacher.</vt:lpstr>
      <vt:lpstr>Pairs ' concept- association</vt:lpstr>
      <vt:lpstr>Catalyst</vt:lpstr>
      <vt:lpstr>Analogous organs</vt:lpstr>
      <vt:lpstr>Reflex </vt:lpstr>
      <vt:lpstr>Process? Phenomenon? Quantity? …</vt:lpstr>
      <vt:lpstr>Garfield is sleeping. His wish to wake up is opposed by sleep. The same way friction disturbs any motion</vt:lpstr>
      <vt:lpstr>the skunks have a self-protection method. When approaching them they secrete a very unpleasant smell that frightens everyone away. In this case the skunk is like a magnet but the possible enemy- a diamagnet that is repulsed. </vt:lpstr>
      <vt:lpstr>Group activity 'The formation of a model.'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Ikdienas apziņas un zinātnisko jēdzienu izpratne dabaszinātņu priekšmetos</dc:title>
  <dc:creator>Aiva</dc:creator>
  <cp:lastModifiedBy>Windows User</cp:lastModifiedBy>
  <cp:revision>13</cp:revision>
  <dcterms:created xsi:type="dcterms:W3CDTF">2018-10-15T11:43:30Z</dcterms:created>
  <dcterms:modified xsi:type="dcterms:W3CDTF">2018-10-23T08:09:43Z</dcterms:modified>
</cp:coreProperties>
</file>